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44"/>
  </p:notesMasterIdLst>
  <p:handoutMasterIdLst>
    <p:handoutMasterId r:id="rId345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588" r:id="rId19"/>
    <p:sldId id="1589" r:id="rId20"/>
    <p:sldId id="1361" r:id="rId21"/>
    <p:sldId id="1362" r:id="rId22"/>
    <p:sldId id="1363" r:id="rId23"/>
    <p:sldId id="1364" r:id="rId24"/>
    <p:sldId id="1365" r:id="rId25"/>
    <p:sldId id="1366" r:id="rId26"/>
    <p:sldId id="1368" r:id="rId27"/>
    <p:sldId id="1369" r:id="rId28"/>
    <p:sldId id="1370" r:id="rId29"/>
    <p:sldId id="1371" r:id="rId30"/>
    <p:sldId id="1372" r:id="rId31"/>
    <p:sldId id="1373" r:id="rId32"/>
    <p:sldId id="1374" r:id="rId33"/>
    <p:sldId id="1375" r:id="rId34"/>
    <p:sldId id="1376" r:id="rId35"/>
    <p:sldId id="1377" r:id="rId36"/>
    <p:sldId id="1378" r:id="rId37"/>
    <p:sldId id="1379" r:id="rId38"/>
    <p:sldId id="1380" r:id="rId39"/>
    <p:sldId id="1381" r:id="rId40"/>
    <p:sldId id="1382" r:id="rId41"/>
    <p:sldId id="1383" r:id="rId42"/>
    <p:sldId id="1384" r:id="rId43"/>
    <p:sldId id="1385" r:id="rId44"/>
    <p:sldId id="1387" r:id="rId45"/>
    <p:sldId id="1386" r:id="rId46"/>
    <p:sldId id="1583" r:id="rId47"/>
    <p:sldId id="1584" r:id="rId48"/>
    <p:sldId id="1582" r:id="rId49"/>
    <p:sldId id="1344" r:id="rId50"/>
    <p:sldId id="1388" r:id="rId51"/>
    <p:sldId id="1389" r:id="rId52"/>
    <p:sldId id="1390" r:id="rId53"/>
    <p:sldId id="1391" r:id="rId54"/>
    <p:sldId id="1392" r:id="rId55"/>
    <p:sldId id="1393" r:id="rId56"/>
    <p:sldId id="1394" r:id="rId57"/>
    <p:sldId id="1590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585" r:id="rId66"/>
    <p:sldId id="1402" r:id="rId67"/>
    <p:sldId id="1403" r:id="rId68"/>
    <p:sldId id="1404" r:id="rId69"/>
    <p:sldId id="1405" r:id="rId70"/>
    <p:sldId id="1406" r:id="rId71"/>
    <p:sldId id="1407" r:id="rId72"/>
    <p:sldId id="1591" r:id="rId73"/>
    <p:sldId id="1592" r:id="rId74"/>
    <p:sldId id="1593" r:id="rId75"/>
    <p:sldId id="1594" r:id="rId76"/>
    <p:sldId id="1408" r:id="rId77"/>
    <p:sldId id="1409" r:id="rId78"/>
    <p:sldId id="1345" r:id="rId79"/>
    <p:sldId id="1410" r:id="rId80"/>
    <p:sldId id="1411" r:id="rId81"/>
    <p:sldId id="1412" r:id="rId82"/>
    <p:sldId id="1413" r:id="rId83"/>
    <p:sldId id="1414" r:id="rId84"/>
    <p:sldId id="1415" r:id="rId85"/>
    <p:sldId id="1416" r:id="rId86"/>
    <p:sldId id="1417" r:id="rId87"/>
    <p:sldId id="1418" r:id="rId88"/>
    <p:sldId id="1419" r:id="rId89"/>
    <p:sldId id="1420" r:id="rId90"/>
    <p:sldId id="1424" r:id="rId91"/>
    <p:sldId id="1425" r:id="rId92"/>
    <p:sldId id="1426" r:id="rId93"/>
    <p:sldId id="1427" r:id="rId94"/>
    <p:sldId id="1428" r:id="rId95"/>
    <p:sldId id="1429" r:id="rId96"/>
    <p:sldId id="1430" r:id="rId97"/>
    <p:sldId id="1431" r:id="rId98"/>
    <p:sldId id="1432" r:id="rId99"/>
    <p:sldId id="1440" r:id="rId100"/>
    <p:sldId id="1433" r:id="rId101"/>
    <p:sldId id="1434" r:id="rId102"/>
    <p:sldId id="1421" r:id="rId103"/>
    <p:sldId id="1435" r:id="rId104"/>
    <p:sldId id="1436" r:id="rId105"/>
    <p:sldId id="1438" r:id="rId106"/>
    <p:sldId id="1437" r:id="rId107"/>
    <p:sldId id="1595" r:id="rId108"/>
    <p:sldId id="1597" r:id="rId109"/>
    <p:sldId id="1596" r:id="rId110"/>
    <p:sldId id="1422" r:id="rId111"/>
    <p:sldId id="1439" r:id="rId112"/>
    <p:sldId id="1441" r:id="rId113"/>
    <p:sldId id="1599" r:id="rId114"/>
    <p:sldId id="1423" r:id="rId115"/>
    <p:sldId id="1442" r:id="rId116"/>
    <p:sldId id="1443" r:id="rId117"/>
    <p:sldId id="1444" r:id="rId118"/>
    <p:sldId id="1598" r:id="rId119"/>
    <p:sldId id="1445" r:id="rId120"/>
    <p:sldId id="1446" r:id="rId121"/>
    <p:sldId id="1447" r:id="rId122"/>
    <p:sldId id="1448" r:id="rId123"/>
    <p:sldId id="1449" r:id="rId124"/>
    <p:sldId id="1450" r:id="rId125"/>
    <p:sldId id="1346" r:id="rId126"/>
    <p:sldId id="1451" r:id="rId127"/>
    <p:sldId id="1452" r:id="rId128"/>
    <p:sldId id="1454" r:id="rId129"/>
    <p:sldId id="1453" r:id="rId130"/>
    <p:sldId id="1455" r:id="rId131"/>
    <p:sldId id="1456" r:id="rId132"/>
    <p:sldId id="1457" r:id="rId133"/>
    <p:sldId id="1458" r:id="rId134"/>
    <p:sldId id="1460" r:id="rId135"/>
    <p:sldId id="1459" r:id="rId136"/>
    <p:sldId id="1463" r:id="rId137"/>
    <p:sldId id="1464" r:id="rId138"/>
    <p:sldId id="1465" r:id="rId139"/>
    <p:sldId id="1467" r:id="rId140"/>
    <p:sldId id="1468" r:id="rId141"/>
    <p:sldId id="1469" r:id="rId142"/>
    <p:sldId id="1470" r:id="rId143"/>
    <p:sldId id="1471" r:id="rId144"/>
    <p:sldId id="1472" r:id="rId145"/>
    <p:sldId id="1475" r:id="rId146"/>
    <p:sldId id="1473" r:id="rId147"/>
    <p:sldId id="1474" r:id="rId148"/>
    <p:sldId id="1476" r:id="rId149"/>
    <p:sldId id="1477" r:id="rId150"/>
    <p:sldId id="1478" r:id="rId151"/>
    <p:sldId id="1479" r:id="rId152"/>
    <p:sldId id="1480" r:id="rId153"/>
    <p:sldId id="1462" r:id="rId154"/>
    <p:sldId id="1481" r:id="rId155"/>
    <p:sldId id="1482" r:id="rId156"/>
    <p:sldId id="1483" r:id="rId157"/>
    <p:sldId id="1484" r:id="rId158"/>
    <p:sldId id="1347" r:id="rId159"/>
    <p:sldId id="1489" r:id="rId160"/>
    <p:sldId id="1490" r:id="rId161"/>
    <p:sldId id="1491" r:id="rId162"/>
    <p:sldId id="1492" r:id="rId163"/>
    <p:sldId id="1494" r:id="rId164"/>
    <p:sldId id="1495" r:id="rId165"/>
    <p:sldId id="1496" r:id="rId166"/>
    <p:sldId id="1485" r:id="rId167"/>
    <p:sldId id="1497" r:id="rId168"/>
    <p:sldId id="1498" r:id="rId169"/>
    <p:sldId id="1499" r:id="rId170"/>
    <p:sldId id="1500" r:id="rId171"/>
    <p:sldId id="1501" r:id="rId172"/>
    <p:sldId id="1502" r:id="rId173"/>
    <p:sldId id="1503" r:id="rId174"/>
    <p:sldId id="1504" r:id="rId175"/>
    <p:sldId id="1505" r:id="rId176"/>
    <p:sldId id="1506" r:id="rId177"/>
    <p:sldId id="1508" r:id="rId178"/>
    <p:sldId id="1486" r:id="rId179"/>
    <p:sldId id="1507" r:id="rId180"/>
    <p:sldId id="1509" r:id="rId181"/>
    <p:sldId id="1510" r:id="rId182"/>
    <p:sldId id="1512" r:id="rId183"/>
    <p:sldId id="1514" r:id="rId184"/>
    <p:sldId id="1515" r:id="rId185"/>
    <p:sldId id="1516" r:id="rId186"/>
    <p:sldId id="1517" r:id="rId187"/>
    <p:sldId id="1487" r:id="rId188"/>
    <p:sldId id="1518" r:id="rId189"/>
    <p:sldId id="1521" r:id="rId190"/>
    <p:sldId id="1520" r:id="rId191"/>
    <p:sldId id="1522" r:id="rId192"/>
    <p:sldId id="1523" r:id="rId193"/>
    <p:sldId id="1524" r:id="rId194"/>
    <p:sldId id="1525" r:id="rId195"/>
    <p:sldId id="1488" r:id="rId196"/>
    <p:sldId id="1526" r:id="rId197"/>
    <p:sldId id="1527" r:id="rId198"/>
    <p:sldId id="1528" r:id="rId199"/>
    <p:sldId id="1529" r:id="rId200"/>
    <p:sldId id="1530" r:id="rId201"/>
    <p:sldId id="1531" r:id="rId202"/>
    <p:sldId id="1348" r:id="rId203"/>
    <p:sldId id="1544" r:id="rId204"/>
    <p:sldId id="1545" r:id="rId205"/>
    <p:sldId id="1546" r:id="rId206"/>
    <p:sldId id="1547" r:id="rId207"/>
    <p:sldId id="1549" r:id="rId208"/>
    <p:sldId id="1550" r:id="rId209"/>
    <p:sldId id="1551" r:id="rId210"/>
    <p:sldId id="1552" r:id="rId211"/>
    <p:sldId id="1532" r:id="rId212"/>
    <p:sldId id="1553" r:id="rId213"/>
    <p:sldId id="1554" r:id="rId214"/>
    <p:sldId id="1555" r:id="rId215"/>
    <p:sldId id="1556" r:id="rId216"/>
    <p:sldId id="1557" r:id="rId217"/>
    <p:sldId id="1558" r:id="rId218"/>
    <p:sldId id="1559" r:id="rId219"/>
    <p:sldId id="1560" r:id="rId220"/>
    <p:sldId id="1561" r:id="rId221"/>
    <p:sldId id="1562" r:id="rId222"/>
    <p:sldId id="1533" r:id="rId223"/>
    <p:sldId id="1563" r:id="rId224"/>
    <p:sldId id="1564" r:id="rId225"/>
    <p:sldId id="1565" r:id="rId226"/>
    <p:sldId id="1566" r:id="rId227"/>
    <p:sldId id="1567" r:id="rId228"/>
    <p:sldId id="1568" r:id="rId229"/>
    <p:sldId id="1569" r:id="rId230"/>
    <p:sldId id="1534" r:id="rId231"/>
    <p:sldId id="1570" r:id="rId232"/>
    <p:sldId id="1572" r:id="rId233"/>
    <p:sldId id="1535" r:id="rId234"/>
    <p:sldId id="1571" r:id="rId235"/>
    <p:sldId id="1573" r:id="rId236"/>
    <p:sldId id="1574" r:id="rId237"/>
    <p:sldId id="1575" r:id="rId238"/>
    <p:sldId id="1576" r:id="rId239"/>
    <p:sldId id="1577" r:id="rId240"/>
    <p:sldId id="1578" r:id="rId241"/>
    <p:sldId id="1579" r:id="rId242"/>
    <p:sldId id="1349" r:id="rId243"/>
    <p:sldId id="1600" r:id="rId244"/>
    <p:sldId id="1601" r:id="rId245"/>
    <p:sldId id="1602" r:id="rId246"/>
    <p:sldId id="1603" r:id="rId247"/>
    <p:sldId id="1604" r:id="rId248"/>
    <p:sldId id="1605" r:id="rId249"/>
    <p:sldId id="1536" r:id="rId250"/>
    <p:sldId id="1606" r:id="rId251"/>
    <p:sldId id="1607" r:id="rId252"/>
    <p:sldId id="1608" r:id="rId253"/>
    <p:sldId id="1609" r:id="rId254"/>
    <p:sldId id="1610" r:id="rId255"/>
    <p:sldId id="1611" r:id="rId256"/>
    <p:sldId id="1612" r:id="rId257"/>
    <p:sldId id="1613" r:id="rId258"/>
    <p:sldId id="1614" r:id="rId259"/>
    <p:sldId id="1615" r:id="rId260"/>
    <p:sldId id="1537" r:id="rId261"/>
    <p:sldId id="1616" r:id="rId262"/>
    <p:sldId id="1617" r:id="rId263"/>
    <p:sldId id="1618" r:id="rId264"/>
    <p:sldId id="1619" r:id="rId265"/>
    <p:sldId id="1620" r:id="rId266"/>
    <p:sldId id="1621" r:id="rId267"/>
    <p:sldId id="1622" r:id="rId268"/>
    <p:sldId id="1623" r:id="rId269"/>
    <p:sldId id="1624" r:id="rId270"/>
    <p:sldId id="1625" r:id="rId271"/>
    <p:sldId id="1626" r:id="rId272"/>
    <p:sldId id="1627" r:id="rId273"/>
    <p:sldId id="1538" r:id="rId274"/>
    <p:sldId id="1628" r:id="rId275"/>
    <p:sldId id="1629" r:id="rId276"/>
    <p:sldId id="1630" r:id="rId277"/>
    <p:sldId id="1631" r:id="rId278"/>
    <p:sldId id="1632" r:id="rId279"/>
    <p:sldId id="1633" r:id="rId280"/>
    <p:sldId id="1634" r:id="rId281"/>
    <p:sldId id="1635" r:id="rId282"/>
    <p:sldId id="1539" r:id="rId283"/>
    <p:sldId id="1636" r:id="rId284"/>
    <p:sldId id="1637" r:id="rId285"/>
    <p:sldId id="1638" r:id="rId286"/>
    <p:sldId id="1639" r:id="rId287"/>
    <p:sldId id="1640" r:id="rId288"/>
    <p:sldId id="1641" r:id="rId289"/>
    <p:sldId id="1642" r:id="rId290"/>
    <p:sldId id="1350" r:id="rId291"/>
    <p:sldId id="1643" r:id="rId292"/>
    <p:sldId id="1644" r:id="rId293"/>
    <p:sldId id="1647" r:id="rId294"/>
    <p:sldId id="1645" r:id="rId295"/>
    <p:sldId id="1646" r:id="rId296"/>
    <p:sldId id="1648" r:id="rId297"/>
    <p:sldId id="1649" r:id="rId298"/>
    <p:sldId id="1650" r:id="rId299"/>
    <p:sldId id="1651" r:id="rId300"/>
    <p:sldId id="1652" r:id="rId301"/>
    <p:sldId id="1653" r:id="rId302"/>
    <p:sldId id="1654" r:id="rId303"/>
    <p:sldId id="1655" r:id="rId304"/>
    <p:sldId id="1656" r:id="rId305"/>
    <p:sldId id="1657" r:id="rId306"/>
    <p:sldId id="1658" r:id="rId307"/>
    <p:sldId id="1659" r:id="rId308"/>
    <p:sldId id="1660" r:id="rId309"/>
    <p:sldId id="1661" r:id="rId310"/>
    <p:sldId id="1662" r:id="rId311"/>
    <p:sldId id="1663" r:id="rId312"/>
    <p:sldId id="1664" r:id="rId313"/>
    <p:sldId id="1665" r:id="rId314"/>
    <p:sldId id="1540" r:id="rId315"/>
    <p:sldId id="1666" r:id="rId316"/>
    <p:sldId id="1667" r:id="rId317"/>
    <p:sldId id="1541" r:id="rId318"/>
    <p:sldId id="1668" r:id="rId319"/>
    <p:sldId id="1669" r:id="rId320"/>
    <p:sldId id="1670" r:id="rId321"/>
    <p:sldId id="1672" r:id="rId322"/>
    <p:sldId id="1542" r:id="rId323"/>
    <p:sldId id="1671" r:id="rId324"/>
    <p:sldId id="1673" r:id="rId325"/>
    <p:sldId id="1674" r:id="rId326"/>
    <p:sldId id="1675" r:id="rId327"/>
    <p:sldId id="1676" r:id="rId328"/>
    <p:sldId id="1677" r:id="rId329"/>
    <p:sldId id="1678" r:id="rId330"/>
    <p:sldId id="1679" r:id="rId331"/>
    <p:sldId id="1680" r:id="rId332"/>
    <p:sldId id="1543" r:id="rId333"/>
    <p:sldId id="1681" r:id="rId334"/>
    <p:sldId id="1682" r:id="rId335"/>
    <p:sldId id="1683" r:id="rId336"/>
    <p:sldId id="1684" r:id="rId337"/>
    <p:sldId id="1685" r:id="rId338"/>
    <p:sldId id="1687" r:id="rId339"/>
    <p:sldId id="1686" r:id="rId340"/>
    <p:sldId id="1690" r:id="rId341"/>
    <p:sldId id="1688" r:id="rId342"/>
    <p:sldId id="1689" r:id="rId343"/>
  </p:sldIdLst>
  <p:sldSz cx="10440988" cy="6858000"/>
  <p:notesSz cx="6797675" cy="9926638"/>
  <p:embeddedFontLst>
    <p:embeddedFont>
      <p:font typeface="고도 M" panose="02000503000000020004" pitchFamily="2" charset="-127"/>
      <p:regular r:id="rId346"/>
    </p:embeddedFont>
    <p:embeddedFont>
      <p:font typeface="맑은 고딕" panose="020B0503020000020004" pitchFamily="50" charset="-127"/>
      <p:regular r:id="rId347"/>
      <p:bold r:id="rId348"/>
    </p:embeddedFont>
    <p:embeddedFont>
      <p:font typeface="Cambria Math" panose="02040503050406030204" pitchFamily="18" charset="0"/>
      <p:regular r:id="rId349"/>
    </p:embeddedFont>
    <p:embeddedFont>
      <p:font typeface="Candara" panose="020E0502030303020204" pitchFamily="34" charset="0"/>
      <p:regular r:id="rId350"/>
      <p:bold r:id="rId351"/>
      <p:italic r:id="rId352"/>
      <p:boldItalic r:id="rId353"/>
    </p:embeddedFont>
    <p:embeddedFont>
      <p:font typeface="Consolas" panose="020B0609020204030204" pitchFamily="49" charset="0"/>
      <p:regular r:id="rId354"/>
      <p:bold r:id="rId355"/>
      <p:italic r:id="rId356"/>
      <p:boldItalic r:id="rId357"/>
    </p:embeddedFont>
    <p:embeddedFont>
      <p:font typeface="Microsoft Sans Serif" panose="020B0604020202020204" pitchFamily="34" charset="0"/>
      <p:regular r:id="rId3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CC9900"/>
    <a:srgbClr val="CCFFCC"/>
    <a:srgbClr val="FFFFCC"/>
    <a:srgbClr val="F2F2F2"/>
    <a:srgbClr val="FEF0F3"/>
    <a:srgbClr val="FCD0D8"/>
    <a:srgbClr val="E2E2F6"/>
    <a:srgbClr val="F4CC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59" d="100"/>
          <a:sy n="159" d="100"/>
        </p:scale>
        <p:origin x="1860" y="11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font" Target="fonts/font1.fntdata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font" Target="fonts/font12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font" Target="fonts/font3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commentAuthors" Target="commentAuthors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presProps" Target="presProps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font" Target="fonts/font5.fntdata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viewProps" Target="viewProps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font" Target="fonts/font6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theme" Target="theme/theme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tableStyles" Target="tableStyles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font" Target="fonts/font8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font" Target="fonts/font9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font" Target="fonts/font10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handoutMaster" Target="handoutMasters/handoutMaster1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font" Target="fonts/font11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font" Target="fonts/font2.fntdata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font" Target="fonts/font13.fntdata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1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79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2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194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197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198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03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0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35.png"/><Relationship Id="rId7" Type="http://schemas.openxmlformats.org/officeDocument/2006/relationships/image" Target="../media/image83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5" Type="http://schemas.openxmlformats.org/officeDocument/2006/relationships/image" Target="../media/image837.png"/><Relationship Id="rId4" Type="http://schemas.openxmlformats.org/officeDocument/2006/relationships/image" Target="../media/image836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13" Type="http://schemas.openxmlformats.org/officeDocument/2006/relationships/image" Target="../media/image851.png"/><Relationship Id="rId18" Type="http://schemas.openxmlformats.org/officeDocument/2006/relationships/image" Target="../media/image85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17" Type="http://schemas.openxmlformats.org/officeDocument/2006/relationships/image" Target="../media/image855.png"/><Relationship Id="rId2" Type="http://schemas.openxmlformats.org/officeDocument/2006/relationships/notesSlide" Target="../notesSlides/notesSlide215.xml"/><Relationship Id="rId16" Type="http://schemas.openxmlformats.org/officeDocument/2006/relationships/image" Target="../media/image854.png"/><Relationship Id="rId20" Type="http://schemas.openxmlformats.org/officeDocument/2006/relationships/image" Target="../media/image8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5" Type="http://schemas.openxmlformats.org/officeDocument/2006/relationships/image" Target="../media/image853.png"/><Relationship Id="rId10" Type="http://schemas.openxmlformats.org/officeDocument/2006/relationships/image" Target="../media/image848.png"/><Relationship Id="rId19" Type="http://schemas.openxmlformats.org/officeDocument/2006/relationships/image" Target="../media/image857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Relationship Id="rId14" Type="http://schemas.openxmlformats.org/officeDocument/2006/relationships/image" Target="../media/image852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3" Type="http://schemas.openxmlformats.org/officeDocument/2006/relationships/image" Target="../media/image859.png"/><Relationship Id="rId21" Type="http://schemas.openxmlformats.org/officeDocument/2006/relationships/image" Target="../media/image876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16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17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29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0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34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292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0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16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58261" y="782515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668839" y="5161963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429759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5273465" y="1067320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5469295" y="86930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7DF8E1-EA4E-4B97-A286-20B00E6D9BF9}"/>
              </a:ext>
            </a:extLst>
          </p:cNvPr>
          <p:cNvSpPr/>
          <p:nvPr/>
        </p:nvSpPr>
        <p:spPr>
          <a:xfrm>
            <a:off x="7252254" y="3002824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array([[1, 0,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5B6E936-988C-44EE-90CE-754A818F23C7}"/>
              </a:ext>
            </a:extLst>
          </p:cNvPr>
          <p:cNvSpPr/>
          <p:nvPr/>
        </p:nvSpPr>
        <p:spPr>
          <a:xfrm>
            <a:off x="7259311" y="4470748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1,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0, 1]])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36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3098180"/>
            <a:ext cx="1211772" cy="26772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532685" y="364880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>
            <a:off x="4726144" y="2995185"/>
            <a:ext cx="77425" cy="1206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200469" y="3820457"/>
            <a:ext cx="1425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455" t="-11628" r="-415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9000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948881" y="4723815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21A248-FF61-41A5-AF47-73BDD0D87F56}"/>
              </a:ext>
            </a:extLst>
          </p:cNvPr>
          <p:cNvGrpSpPr/>
          <p:nvPr/>
        </p:nvGrpSpPr>
        <p:grpSpPr>
          <a:xfrm>
            <a:off x="3960315" y="2195670"/>
            <a:ext cx="2788281" cy="1851496"/>
            <a:chOff x="3960315" y="2195670"/>
            <a:chExt cx="2788281" cy="1851496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E2F66E-8783-4436-BA09-F18E2789B7C0}"/>
                </a:ext>
              </a:extLst>
            </p:cNvPr>
            <p:cNvSpPr/>
            <p:nvPr/>
          </p:nvSpPr>
          <p:spPr>
            <a:xfrm>
              <a:off x="4129995" y="2560879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072942A-F48F-4B06-92A7-3D273E251731}"/>
                </a:ext>
              </a:extLst>
            </p:cNvPr>
            <p:cNvSpPr/>
            <p:nvPr/>
          </p:nvSpPr>
          <p:spPr>
            <a:xfrm>
              <a:off x="4575236" y="2562236"/>
              <a:ext cx="355804" cy="355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6592145-24B6-4E58-BFD8-C2784841A888}"/>
                </a:ext>
              </a:extLst>
            </p:cNvPr>
            <p:cNvSpPr/>
            <p:nvPr/>
          </p:nvSpPr>
          <p:spPr>
            <a:xfrm>
              <a:off x="5035845" y="256359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20E5D6C9-5CD0-4781-9980-0D0DC6285551}"/>
                </a:ext>
              </a:extLst>
            </p:cNvPr>
            <p:cNvSpPr/>
            <p:nvPr/>
          </p:nvSpPr>
          <p:spPr>
            <a:xfrm>
              <a:off x="4538003" y="2474260"/>
              <a:ext cx="430270" cy="1541521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/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/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/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/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/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8CB38AD-7BDD-4561-8D21-466C9D61EA8D}"/>
                </a:ext>
              </a:extLst>
            </p:cNvPr>
            <p:cNvSpPr/>
            <p:nvPr/>
          </p:nvSpPr>
          <p:spPr>
            <a:xfrm>
              <a:off x="4134701" y="3572810"/>
              <a:ext cx="355804" cy="35580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E273554-1887-4A36-94CB-F64156FD6D8F}"/>
                </a:ext>
              </a:extLst>
            </p:cNvPr>
            <p:cNvSpPr/>
            <p:nvPr/>
          </p:nvSpPr>
          <p:spPr>
            <a:xfrm>
              <a:off x="4579942" y="3574167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1D60EEA2-C537-4006-A797-0D5124038B01}"/>
                </a:ext>
              </a:extLst>
            </p:cNvPr>
            <p:cNvSpPr/>
            <p:nvPr/>
          </p:nvSpPr>
          <p:spPr>
            <a:xfrm>
              <a:off x="5040551" y="3575524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/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/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/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/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09F4FE2-02DB-46E4-AAD1-ED214B37BC35}"/>
                </a:ext>
              </a:extLst>
            </p:cNvPr>
            <p:cNvSpPr/>
            <p:nvPr/>
          </p:nvSpPr>
          <p:spPr>
            <a:xfrm>
              <a:off x="6226351" y="2560879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/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F6D22150-653A-4ABF-B13C-DFA7C798AC25}"/>
                </a:ext>
              </a:extLst>
            </p:cNvPr>
            <p:cNvSpPr/>
            <p:nvPr/>
          </p:nvSpPr>
          <p:spPr>
            <a:xfrm>
              <a:off x="6231057" y="3572810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14147F-0E8F-481D-A46F-6B0FCB034334}"/>
                </a:ext>
              </a:extLst>
            </p:cNvPr>
            <p:cNvGrpSpPr/>
            <p:nvPr/>
          </p:nvGrpSpPr>
          <p:grpSpPr>
            <a:xfrm>
              <a:off x="3960315" y="2515680"/>
              <a:ext cx="2788281" cy="1531486"/>
              <a:chOff x="4236939" y="2131480"/>
              <a:chExt cx="2788281" cy="303219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A4E1FC-2158-4202-A7D9-CF0D8A85B425}"/>
                  </a:ext>
                </a:extLst>
              </p:cNvPr>
              <p:cNvGrpSpPr/>
              <p:nvPr/>
            </p:nvGrpSpPr>
            <p:grpSpPr>
              <a:xfrm>
                <a:off x="6911133" y="2131480"/>
                <a:ext cx="114087" cy="3032190"/>
                <a:chOff x="7610377" y="2131480"/>
                <a:chExt cx="114087" cy="3032190"/>
              </a:xfrm>
            </p:grpSpPr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D51CA8EB-DDF8-459A-AC16-FE123C414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24464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587B2ED0-A930-4422-9003-589A1446F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0377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B643CBC2-C579-4406-B44B-D70D50605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1495" y="516367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1FA5C10-C779-412F-B5C0-729887BB1BEE}"/>
                  </a:ext>
                </a:extLst>
              </p:cNvPr>
              <p:cNvGrpSpPr/>
              <p:nvPr/>
            </p:nvGrpSpPr>
            <p:grpSpPr>
              <a:xfrm>
                <a:off x="4236939" y="2131480"/>
                <a:ext cx="115530" cy="3032190"/>
                <a:chOff x="4236939" y="2131480"/>
                <a:chExt cx="115530" cy="3032190"/>
              </a:xfrm>
            </p:grpSpPr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55B2AE54-A682-42E9-BDE7-9DDF28A92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8382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4FC346AB-2BF8-4B7B-8BC5-E609B6F2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4441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C6AFC8D5-41CE-4D7F-B8D2-2F2478AE6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39" y="516239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F0FB717-F046-4BD9-8220-01F8170DB484}"/>
                </a:ext>
              </a:extLst>
            </p:cNvPr>
            <p:cNvCxnSpPr>
              <a:stCxn id="136" idx="0"/>
              <a:endCxn id="198" idx="4"/>
            </p:cNvCxnSpPr>
            <p:nvPr/>
          </p:nvCxnSpPr>
          <p:spPr>
            <a:xfrm flipH="1" flipV="1">
              <a:off x="4750325" y="2195670"/>
              <a:ext cx="2813" cy="2785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215667" y="349948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9303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33541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41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489627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2343628" y="1670936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436911" y="3225032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3265712" y="3225032"/>
            <a:ext cx="109303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993136" y="3009588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36" y="3009588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4358744" y="3009588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744" y="3009588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2804670" y="3225032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653143" y="5294299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480982" cy="307777"/>
              </a:xfrm>
              <a:prstGeom prst="rect">
                <a:avLst/>
              </a:prstGeom>
              <a:blipFill>
                <a:blip r:embed="rId33"/>
                <a:stretch>
                  <a:fillRect l="-1653" r="-124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3" idx="2"/>
            <a:endCxn id="57" idx="0"/>
          </p:cNvCxnSpPr>
          <p:nvPr/>
        </p:nvCxnSpPr>
        <p:spPr>
          <a:xfrm flipH="1">
            <a:off x="871998" y="3169199"/>
            <a:ext cx="2917114" cy="1793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5" idx="2"/>
            <a:endCxn id="105" idx="0"/>
          </p:cNvCxnSpPr>
          <p:nvPr/>
        </p:nvCxnSpPr>
        <p:spPr>
          <a:xfrm flipH="1">
            <a:off x="4654797" y="3184805"/>
            <a:ext cx="862099" cy="6021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8" idx="2"/>
            <a:endCxn id="47" idx="0"/>
          </p:cNvCxnSpPr>
          <p:nvPr/>
        </p:nvCxnSpPr>
        <p:spPr>
          <a:xfrm flipH="1">
            <a:off x="6661998" y="3179252"/>
            <a:ext cx="1015257" cy="1783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575657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4130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5719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19" y="5157375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09" y="4464500"/>
                  <a:ext cx="185024" cy="292531"/>
                </a:xfrm>
                <a:prstGeom prst="rect">
                  <a:avLst/>
                </a:prstGeom>
                <a:blipFill>
                  <a:blip r:embed="rId11"/>
                  <a:stretch>
                    <a:fillRect l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orget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3696183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13" y="4319284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429" r="-150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567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방향으로 삽이면 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1253" y="3523640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8951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>
            <a:off x="3111085" y="4160025"/>
            <a:ext cx="0" cy="54553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45794" y="4705556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>
            <a:off x="1262237" y="2483027"/>
            <a:ext cx="1652067" cy="114658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V="1">
            <a:off x="1108735" y="3629613"/>
            <a:ext cx="1805569" cy="123575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889" t="-1667" r="-83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hash('say') 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31936" y="437652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31936" y="462955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4503039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7000692" y="365778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7000692" y="39108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3784295"/>
            <a:ext cx="776100" cy="100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BA8C5-65AF-49F1-8B5B-E2ED1397E22C}"/>
              </a:ext>
            </a:extLst>
          </p:cNvPr>
          <p:cNvSpPr txBox="1"/>
          <p:nvPr/>
        </p:nvSpPr>
        <p:spPr>
          <a:xfrm>
            <a:off x="1441938" y="3094892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105AF5-61D4-4377-B375-CCB5B5A49ABA}"/>
              </a:ext>
            </a:extLst>
          </p:cNvPr>
          <p:cNvSpPr txBox="1"/>
          <p:nvPr/>
        </p:nvSpPr>
        <p:spPr>
          <a:xfrm>
            <a:off x="508563" y="3664270"/>
            <a:ext cx="4711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 hash_32(u32 val, unsigned int bits)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u32 hash = val * GOLDEN_RATIO_PRIME_32;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}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F31927-B2A0-4212-96D7-1518336CE76C}"/>
              </a:ext>
            </a:extLst>
          </p:cNvPr>
          <p:cNvGrpSpPr/>
          <p:nvPr/>
        </p:nvGrpSpPr>
        <p:grpSpPr>
          <a:xfrm>
            <a:off x="6164215" y="2550695"/>
            <a:ext cx="4165008" cy="3803807"/>
            <a:chOff x="6164215" y="2039815"/>
            <a:chExt cx="4724400" cy="43146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E0DEA1-520C-4B5B-815A-EB2AC39C014A}"/>
                </a:ext>
              </a:extLst>
            </p:cNvPr>
            <p:cNvSpPr/>
            <p:nvPr/>
          </p:nvSpPr>
          <p:spPr>
            <a:xfrm>
              <a:off x="73453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어미 토끼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2C380D-B242-474F-A05A-65A7DC573B77}"/>
                </a:ext>
              </a:extLst>
            </p:cNvPr>
            <p:cNvSpPr/>
            <p:nvPr/>
          </p:nvSpPr>
          <p:spPr>
            <a:xfrm>
              <a:off x="85264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새끼 토끼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8EE707-AB3B-4985-9F51-F2F6C9E069D1}"/>
                </a:ext>
              </a:extLst>
            </p:cNvPr>
            <p:cNvSpPr/>
            <p:nvPr/>
          </p:nvSpPr>
          <p:spPr>
            <a:xfrm>
              <a:off x="97075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총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쌍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B154A5-9C4F-4068-9556-603D9173863A}"/>
                </a:ext>
              </a:extLst>
            </p:cNvPr>
            <p:cNvSpPr txBox="1"/>
            <p:nvPr/>
          </p:nvSpPr>
          <p:spPr>
            <a:xfrm>
              <a:off x="7288823" y="2039815"/>
              <a:ext cx="3262391" cy="41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피보나치 수열 </a:t>
              </a:r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: </a:t>
              </a:r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토끼 기르기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EBF4DF-1B88-42A5-89E9-E93357A046EA}"/>
                </a:ext>
              </a:extLst>
            </p:cNvPr>
            <p:cNvSpPr/>
            <p:nvPr/>
          </p:nvSpPr>
          <p:spPr>
            <a:xfrm>
              <a:off x="73453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28D139-3669-4B7D-A089-570C80E1D992}"/>
                </a:ext>
              </a:extLst>
            </p:cNvPr>
            <p:cNvSpPr/>
            <p:nvPr/>
          </p:nvSpPr>
          <p:spPr>
            <a:xfrm>
              <a:off x="85264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20298C-50B0-45D9-AF4F-24002975107B}"/>
                </a:ext>
              </a:extLst>
            </p:cNvPr>
            <p:cNvSpPr/>
            <p:nvPr/>
          </p:nvSpPr>
          <p:spPr>
            <a:xfrm>
              <a:off x="97075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B9A571-5435-407C-B99A-5A395079AFA2}"/>
                </a:ext>
              </a:extLst>
            </p:cNvPr>
            <p:cNvSpPr/>
            <p:nvPr/>
          </p:nvSpPr>
          <p:spPr>
            <a:xfrm>
              <a:off x="73453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DA6F51-B8F2-4BFC-97E7-44BC224395F8}"/>
                </a:ext>
              </a:extLst>
            </p:cNvPr>
            <p:cNvSpPr/>
            <p:nvPr/>
          </p:nvSpPr>
          <p:spPr>
            <a:xfrm>
              <a:off x="85264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61F360-195C-4B70-A4C5-9D4B25955558}"/>
                </a:ext>
              </a:extLst>
            </p:cNvPr>
            <p:cNvSpPr/>
            <p:nvPr/>
          </p:nvSpPr>
          <p:spPr>
            <a:xfrm>
              <a:off x="97075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6FBF06B-F9BB-4A18-86C2-BF561883016C}"/>
                </a:ext>
              </a:extLst>
            </p:cNvPr>
            <p:cNvSpPr/>
            <p:nvPr/>
          </p:nvSpPr>
          <p:spPr>
            <a:xfrm>
              <a:off x="73453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0054C58-1528-460F-9EB1-E1B80D33CC52}"/>
                </a:ext>
              </a:extLst>
            </p:cNvPr>
            <p:cNvSpPr/>
            <p:nvPr/>
          </p:nvSpPr>
          <p:spPr>
            <a:xfrm>
              <a:off x="85264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5CB46D2-85BE-4375-9A3A-A3BC47DAFA5E}"/>
                </a:ext>
              </a:extLst>
            </p:cNvPr>
            <p:cNvSpPr/>
            <p:nvPr/>
          </p:nvSpPr>
          <p:spPr>
            <a:xfrm>
              <a:off x="97075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478142-7120-4E35-BBEC-51E0C3C8195E}"/>
                </a:ext>
              </a:extLst>
            </p:cNvPr>
            <p:cNvSpPr/>
            <p:nvPr/>
          </p:nvSpPr>
          <p:spPr>
            <a:xfrm>
              <a:off x="73453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61F1C97-76D2-491A-9B80-913938573632}"/>
                </a:ext>
              </a:extLst>
            </p:cNvPr>
            <p:cNvSpPr/>
            <p:nvPr/>
          </p:nvSpPr>
          <p:spPr>
            <a:xfrm>
              <a:off x="85264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78C9C3-F28E-499D-AC9B-E3D54E145D07}"/>
                </a:ext>
              </a:extLst>
            </p:cNvPr>
            <p:cNvSpPr/>
            <p:nvPr/>
          </p:nvSpPr>
          <p:spPr>
            <a:xfrm>
              <a:off x="97075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D39D8F4-4E2F-4AF0-9A26-C026A86D5A35}"/>
                </a:ext>
              </a:extLst>
            </p:cNvPr>
            <p:cNvSpPr/>
            <p:nvPr/>
          </p:nvSpPr>
          <p:spPr>
            <a:xfrm>
              <a:off x="73453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F0BC51F-9DA2-471B-9128-4662814A1746}"/>
                </a:ext>
              </a:extLst>
            </p:cNvPr>
            <p:cNvSpPr/>
            <p:nvPr/>
          </p:nvSpPr>
          <p:spPr>
            <a:xfrm>
              <a:off x="85264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005D9FC-F0AD-496F-8BC6-3068C438206D}"/>
                </a:ext>
              </a:extLst>
            </p:cNvPr>
            <p:cNvSpPr/>
            <p:nvPr/>
          </p:nvSpPr>
          <p:spPr>
            <a:xfrm>
              <a:off x="97075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21EC17D-6E2F-43BC-A6E8-CF760F897621}"/>
                </a:ext>
              </a:extLst>
            </p:cNvPr>
            <p:cNvSpPr/>
            <p:nvPr/>
          </p:nvSpPr>
          <p:spPr>
            <a:xfrm>
              <a:off x="73453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4D1ED62-C276-4D5C-B373-40D95666B322}"/>
                </a:ext>
              </a:extLst>
            </p:cNvPr>
            <p:cNvSpPr/>
            <p:nvPr/>
          </p:nvSpPr>
          <p:spPr>
            <a:xfrm>
              <a:off x="85264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142E0EC-E9EF-46B1-B118-A68FF6BB47FC}"/>
                </a:ext>
              </a:extLst>
            </p:cNvPr>
            <p:cNvSpPr/>
            <p:nvPr/>
          </p:nvSpPr>
          <p:spPr>
            <a:xfrm>
              <a:off x="97075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DC3D913-F299-4CFD-BDBD-EE81DFAF0F1D}"/>
                </a:ext>
              </a:extLst>
            </p:cNvPr>
            <p:cNvSpPr/>
            <p:nvPr/>
          </p:nvSpPr>
          <p:spPr>
            <a:xfrm>
              <a:off x="73453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8F87CF5-3753-4369-9545-89F5C4F22815}"/>
                </a:ext>
              </a:extLst>
            </p:cNvPr>
            <p:cNvSpPr/>
            <p:nvPr/>
          </p:nvSpPr>
          <p:spPr>
            <a:xfrm>
              <a:off x="85264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B43D99C-147F-4394-9AA4-18585A0DF74F}"/>
                </a:ext>
              </a:extLst>
            </p:cNvPr>
            <p:cNvSpPr/>
            <p:nvPr/>
          </p:nvSpPr>
          <p:spPr>
            <a:xfrm>
              <a:off x="97075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BFE5CF0-C65E-46B1-8473-3B33C84DDDE9}"/>
                </a:ext>
              </a:extLst>
            </p:cNvPr>
            <p:cNvSpPr/>
            <p:nvPr/>
          </p:nvSpPr>
          <p:spPr>
            <a:xfrm>
              <a:off x="73453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04DAAAB-43DA-414C-9297-5F8644BC6F2D}"/>
                </a:ext>
              </a:extLst>
            </p:cNvPr>
            <p:cNvSpPr/>
            <p:nvPr/>
          </p:nvSpPr>
          <p:spPr>
            <a:xfrm>
              <a:off x="85264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3AF111-40A0-423C-B34E-DFE8C4FA4D71}"/>
                </a:ext>
              </a:extLst>
            </p:cNvPr>
            <p:cNvSpPr/>
            <p:nvPr/>
          </p:nvSpPr>
          <p:spPr>
            <a:xfrm>
              <a:off x="97075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F212C6-BC6F-4218-8DD9-6E575A1F8C10}"/>
                </a:ext>
              </a:extLst>
            </p:cNvPr>
            <p:cNvSpPr/>
            <p:nvPr/>
          </p:nvSpPr>
          <p:spPr>
            <a:xfrm>
              <a:off x="61642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43589C-8932-403F-9FE5-4E014184D533}"/>
                </a:ext>
              </a:extLst>
            </p:cNvPr>
            <p:cNvSpPr/>
            <p:nvPr/>
          </p:nvSpPr>
          <p:spPr>
            <a:xfrm>
              <a:off x="61642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5C10A8-36DB-48DE-AFA3-E5D9BC1963A5}"/>
                </a:ext>
              </a:extLst>
            </p:cNvPr>
            <p:cNvSpPr/>
            <p:nvPr/>
          </p:nvSpPr>
          <p:spPr>
            <a:xfrm>
              <a:off x="61642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8753499-9E5C-4E62-93E2-B16EBB24FE6F}"/>
                </a:ext>
              </a:extLst>
            </p:cNvPr>
            <p:cNvSpPr/>
            <p:nvPr/>
          </p:nvSpPr>
          <p:spPr>
            <a:xfrm>
              <a:off x="61642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A85540-AFE1-436A-8D93-0F5F72C10B8C}"/>
                </a:ext>
              </a:extLst>
            </p:cNvPr>
            <p:cNvSpPr/>
            <p:nvPr/>
          </p:nvSpPr>
          <p:spPr>
            <a:xfrm>
              <a:off x="61642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FF684E9-D8B9-489E-887B-4F7EC0EB6338}"/>
                </a:ext>
              </a:extLst>
            </p:cNvPr>
            <p:cNvSpPr/>
            <p:nvPr/>
          </p:nvSpPr>
          <p:spPr>
            <a:xfrm>
              <a:off x="61642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6BAF4B5-0148-461B-B494-5C14A597BA1C}"/>
                </a:ext>
              </a:extLst>
            </p:cNvPr>
            <p:cNvSpPr/>
            <p:nvPr/>
          </p:nvSpPr>
          <p:spPr>
            <a:xfrm>
              <a:off x="61642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421F9BF-400C-4858-8CB4-0372D17A856D}"/>
                </a:ext>
              </a:extLst>
            </p:cNvPr>
            <p:cNvSpPr/>
            <p:nvPr/>
          </p:nvSpPr>
          <p:spPr>
            <a:xfrm>
              <a:off x="61642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DB6815-1C7E-4FA8-94C6-A9BEC9607DF4}"/>
              </a:ext>
            </a:extLst>
          </p:cNvPr>
          <p:cNvSpPr/>
          <p:nvPr/>
        </p:nvSpPr>
        <p:spPr>
          <a:xfrm>
            <a:off x="1968793" y="5737324"/>
            <a:ext cx="967154" cy="4132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1ABC7-FBE5-4F26-BB5A-00ED95E0F39A}"/>
              </a:ext>
            </a:extLst>
          </p:cNvPr>
          <p:cNvSpPr/>
          <p:nvPr/>
        </p:nvSpPr>
        <p:spPr>
          <a:xfrm>
            <a:off x="8477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1B8B43D-08A3-42B0-8D18-761F02CE6C3A}"/>
              </a:ext>
            </a:extLst>
          </p:cNvPr>
          <p:cNvSpPr/>
          <p:nvPr/>
        </p:nvSpPr>
        <p:spPr>
          <a:xfrm>
            <a:off x="25622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053819-54B9-4960-8AF7-48678C67D7B0}"/>
              </a:ext>
            </a:extLst>
          </p:cNvPr>
          <p:cNvSpPr/>
          <p:nvPr/>
        </p:nvSpPr>
        <p:spPr>
          <a:xfrm>
            <a:off x="2571067" y="5737324"/>
            <a:ext cx="202223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5968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range(1,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5759415" y="3970347"/>
            <a:ext cx="1008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co_matrix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514408" y="3759398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'drvie'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66165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62644</TotalTime>
  <Words>22962</Words>
  <Application>Microsoft Office PowerPoint</Application>
  <PresentationFormat>사용자 지정</PresentationFormat>
  <Paragraphs>6589</Paragraphs>
  <Slides>341</Slides>
  <Notes>333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341</vt:i4>
      </vt:variant>
    </vt:vector>
  </HeadingPairs>
  <TitlesOfParts>
    <vt:vector size="351" baseType="lpstr">
      <vt:lpstr>Candara</vt:lpstr>
      <vt:lpstr>Cambria Math</vt:lpstr>
      <vt:lpstr>맑은 고딕</vt:lpstr>
      <vt:lpstr>Arial</vt:lpstr>
      <vt:lpstr>굴림</vt:lpstr>
      <vt:lpstr>Microsoft Sans Serif</vt:lpstr>
      <vt:lpstr>Consolas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3458</cp:revision>
  <dcterms:created xsi:type="dcterms:W3CDTF">2008-02-04T08:04:25Z</dcterms:created>
  <dcterms:modified xsi:type="dcterms:W3CDTF">2020-07-26T06:07:34Z</dcterms:modified>
</cp:coreProperties>
</file>